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常宏武</cp:lastModifiedBy>
  <cp:revision>12</cp:revision>
  <dcterms:created xsi:type="dcterms:W3CDTF">2021-10-27T02:47:00Z</dcterms:created>
  <dcterms:modified xsi:type="dcterms:W3CDTF">2022-09-12T13:00:36Z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2052-11.1.0.11045</vt:lpwstr>
  </property>
</Properties>
</file>