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88" y="5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WJmYmVhMGQ2YWQwOTc0ZDFkYmVkZTE0NzFkNThlYz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20520,&quot;width&quot;:24105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</TotalTime>
  <Words>665</Words>
  <Application>Microsoft Office PowerPoint</Application>
  <PresentationFormat>宽屏</PresentationFormat>
  <Paragraphs>54</Paragraphs>
  <Slides>7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等线</vt:lpstr>
      <vt:lpstr>Arial</vt:lpstr>
      <vt:lpstr>Calibri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丛梦静</dc:creator>
  <cp:lastModifiedBy>梦静 丛</cp:lastModifiedBy>
  <cp:revision>178</cp:revision>
  <dcterms:created xsi:type="dcterms:W3CDTF">2019-06-19T02:08:00Z</dcterms:created>
  <dcterms:modified xsi:type="dcterms:W3CDTF">2025-08-20T10:05:04Z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2052-12.1.0.22529</vt:lpwstr>
  </property>
  <property fmtid="{D5CDD505-2E9C-101B-9397-08002B2CF9AE}" pid="3" name="ICV">
    <vt:lpwstr>50F0522FDB9A4DF4B67ABED8850B8175</vt:lpwstr>
  </property>
</Properties>
</file>